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61" r:id="rId5"/>
    <p:sldId id="262" r:id="rId6"/>
    <p:sldId id="270" r:id="rId7"/>
    <p:sldId id="274" r:id="rId8"/>
    <p:sldId id="271" r:id="rId9"/>
    <p:sldId id="277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145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A5EE-A986-42F8-B011-80E36649F707}" type="datetimeFigureOut">
              <a:rPr lang="ko-KR" altLang="en-US" smtClean="0"/>
              <a:t>2022-09-05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C5C3-A349-4B69-BE76-6A8EE71FA5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2698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A5EE-A986-42F8-B011-80E36649F707}" type="datetimeFigureOut">
              <a:rPr lang="ko-KR" altLang="en-US" smtClean="0"/>
              <a:t>2022-09-05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C5C3-A349-4B69-BE76-6A8EE71FA5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3165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A5EE-A986-42F8-B011-80E36649F707}" type="datetimeFigureOut">
              <a:rPr lang="ko-KR" altLang="en-US" smtClean="0"/>
              <a:t>2022-09-05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C5C3-A349-4B69-BE76-6A8EE71FA5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7129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A5EE-A986-42F8-B011-80E36649F707}" type="datetimeFigureOut">
              <a:rPr lang="ko-KR" altLang="en-US" smtClean="0"/>
              <a:t>2022-09-05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C5C3-A349-4B69-BE76-6A8EE71FA5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0730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A5EE-A986-42F8-B011-80E36649F707}" type="datetimeFigureOut">
              <a:rPr lang="ko-KR" altLang="en-US" smtClean="0"/>
              <a:t>2022-09-05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C5C3-A349-4B69-BE76-6A8EE71FA5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7457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A5EE-A986-42F8-B011-80E36649F707}" type="datetimeFigureOut">
              <a:rPr lang="ko-KR" altLang="en-US" smtClean="0"/>
              <a:t>2022-09-05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C5C3-A349-4B69-BE76-6A8EE71FA5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2502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A5EE-A986-42F8-B011-80E36649F707}" type="datetimeFigureOut">
              <a:rPr lang="ko-KR" altLang="en-US" smtClean="0"/>
              <a:t>2022-09-05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C5C3-A349-4B69-BE76-6A8EE71FA5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8065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A5EE-A986-42F8-B011-80E36649F707}" type="datetimeFigureOut">
              <a:rPr lang="ko-KR" altLang="en-US" smtClean="0"/>
              <a:t>2022-09-05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C5C3-A349-4B69-BE76-6A8EE71FA5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2144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A5EE-A986-42F8-B011-80E36649F707}" type="datetimeFigureOut">
              <a:rPr lang="ko-KR" altLang="en-US" smtClean="0"/>
              <a:t>2022-09-05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C5C3-A349-4B69-BE76-6A8EE71FA5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7292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A5EE-A986-42F8-B011-80E36649F707}" type="datetimeFigureOut">
              <a:rPr lang="ko-KR" altLang="en-US" smtClean="0"/>
              <a:t>2022-09-05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C5C3-A349-4B69-BE76-6A8EE71FA5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6216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A5EE-A986-42F8-B011-80E36649F707}" type="datetimeFigureOut">
              <a:rPr lang="ko-KR" altLang="en-US" smtClean="0"/>
              <a:t>2022-09-05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3C5C3-A349-4B69-BE76-6A8EE71FA5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1886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BA5EE-A986-42F8-B011-80E36649F707}" type="datetimeFigureOut">
              <a:rPr lang="ko-KR" altLang="en-US" smtClean="0"/>
              <a:t>2022-09-05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3C5C3-A349-4B69-BE76-6A8EE71FA51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068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4D2FA7D9-746B-499D-86A9-585435924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2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6BC6DD56-A8C5-4805-A15A-FF3B6D5CC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" y="333"/>
            <a:ext cx="9142088" cy="685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9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C684F7F-F512-4DF5-B3A9-CF14B40EF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" y="333"/>
            <a:ext cx="9142089" cy="685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8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399BAC3-B49A-44A3-AFE6-E143D8759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" y="333"/>
            <a:ext cx="9142088" cy="685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9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915F356-B1C0-40B9-9A04-4F7EB9431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2" y="-8721"/>
            <a:ext cx="9142089" cy="685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F73D650-496D-4403-9551-27831F33A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6" y="1475"/>
            <a:ext cx="9139044" cy="685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6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F73D650-496D-4403-9551-27831F33A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8" y="1475"/>
            <a:ext cx="9139040" cy="685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8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F73D650-496D-4403-9551-27831F33A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7" y="1475"/>
            <a:ext cx="9139042" cy="685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3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F73D650-496D-4403-9551-27831F33A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8" y="1475"/>
            <a:ext cx="9139038" cy="685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6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360</TotalTime>
  <Words>0</Words>
  <Application>Microsoft Office PowerPoint</Application>
  <PresentationFormat>화면 슬라이드 쇼(4:3)</PresentationFormat>
  <Paragraphs>0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qwegx00@outlook.kr</cp:lastModifiedBy>
  <cp:revision>33</cp:revision>
  <dcterms:created xsi:type="dcterms:W3CDTF">2020-07-24T06:02:44Z</dcterms:created>
  <dcterms:modified xsi:type="dcterms:W3CDTF">2022-09-04T19:05:30Z</dcterms:modified>
</cp:coreProperties>
</file>